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28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untdown" pitchFamily="82" charset="0"/>
      <p:regular r:id="rId31"/>
    </p:embeddedFont>
    <p:embeddedFont>
      <p:font typeface="Space Grotesk" pitchFamily="2" charset="77"/>
      <p:regular r:id="rId32"/>
      <p:bold r:id="rId33"/>
      <p:italic r:id="rId34"/>
      <p:boldItalic r:id="rId35"/>
    </p:embeddedFont>
    <p:embeddedFont>
      <p:font typeface="Space Grotesk Light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9"/>
    <p:restoredTop sz="94678"/>
  </p:normalViewPr>
  <p:slideViewPr>
    <p:cSldViewPr snapToGrid="0" snapToObjects="1">
      <p:cViewPr varScale="1">
        <p:scale>
          <a:sx n="174" d="100"/>
          <a:sy n="174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6276471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9755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>
                <a:solidFill>
                  <a:schemeClr val="lt1"/>
                </a:solidFill>
              </a:rPr>
              <a:t>The NGSO-FSS Crisis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Radio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Why do we </a:t>
            </a:r>
            <a:r>
              <a:rPr lang="en"/>
              <a:t>believe Geostationary </a:t>
            </a:r>
            <a:r>
              <a:rPr lang="en" dirty="0"/>
              <a:t>Transfer Orbits are the right choice?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Still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34" y="1553825"/>
            <a:ext cx="2238896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Title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2" name="Google Shape;139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23933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3" name="Google Shape;1393;p45"/>
          <p:cNvSpPr txBox="1"/>
          <p:nvPr/>
        </p:nvSpPr>
        <p:spPr>
          <a:xfrm>
            <a:off x="6328560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David Siddall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ARRL Counsel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 It remains semi-operational.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NEXUS-1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the AMSAT-NA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to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1118</Words>
  <Application>Microsoft Macintosh PowerPoint</Application>
  <PresentationFormat>On-screen Show (16:9)</PresentationFormat>
  <Paragraphs>148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Countdown</vt:lpstr>
      <vt:lpstr>Space Grotesk</vt:lpstr>
      <vt:lpstr>Calibri</vt:lpstr>
      <vt:lpstr>Arial</vt:lpstr>
      <vt:lpstr>Space Grotesk Light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The NGSO-FSS Crisis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71</cp:revision>
  <dcterms:modified xsi:type="dcterms:W3CDTF">2021-06-02T16:49:43Z</dcterms:modified>
</cp:coreProperties>
</file>